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73AB"/>
    <a:srgbClr val="ED1D33"/>
    <a:srgbClr val="17214C"/>
    <a:srgbClr val="3D9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75" autoAdjust="0"/>
    <p:restoredTop sz="96281" autoAdjust="0"/>
  </p:normalViewPr>
  <p:slideViewPr>
    <p:cSldViewPr snapToGrid="0">
      <p:cViewPr>
        <p:scale>
          <a:sx n="40" d="100"/>
          <a:sy n="40" d="100"/>
        </p:scale>
        <p:origin x="1168" y="-196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I - Stadtentwick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Künstliche Intelligenz für die Stadtentwicklung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28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4612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-Data-Por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Optimierung Open-Data-Portal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7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37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ssen-Qui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Straßen-Quiz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9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80319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nes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Offenes Thema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9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98960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1268361" y="5816044"/>
            <a:ext cx="20115264" cy="1842056"/>
          </a:xfrm>
          <a:prstGeom prst="rect">
            <a:avLst/>
          </a:prstGeom>
          <a:solidFill>
            <a:srgbClr val="3D9F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n>
                <a:noFill/>
              </a:ln>
            </a:endParaRPr>
          </a:p>
        </p:txBody>
      </p:sp>
      <p:sp>
        <p:nvSpPr>
          <p:cNvPr id="10" name="Rechteck 9"/>
          <p:cNvSpPr/>
          <p:nvPr userDrawn="1"/>
        </p:nvSpPr>
        <p:spPr>
          <a:xfrm>
            <a:off x="0" y="0"/>
            <a:ext cx="21383625" cy="5829300"/>
          </a:xfrm>
          <a:prstGeom prst="rect">
            <a:avLst/>
          </a:prstGeom>
          <a:solidFill>
            <a:srgbClr val="1721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" y="-21341"/>
            <a:ext cx="13922320" cy="5837385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473" y="28110892"/>
            <a:ext cx="8557861" cy="1600199"/>
          </a:xfrm>
          <a:prstGeom prst="rect">
            <a:avLst/>
          </a:prstGeom>
        </p:spPr>
      </p:pic>
      <p:sp>
        <p:nvSpPr>
          <p:cNvPr id="17" name="Rechteck 16"/>
          <p:cNvSpPr/>
          <p:nvPr userDrawn="1"/>
        </p:nvSpPr>
        <p:spPr>
          <a:xfrm>
            <a:off x="13614219" y="28526270"/>
            <a:ext cx="633295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400" b="1" dirty="0">
                <a:solidFill>
                  <a:srgbClr val="17214C"/>
                </a:solidFill>
                <a:latin typeface="Century Gothic" panose="020B0502020202020204" pitchFamily="34" charset="0"/>
                <a:cs typeface="Segoe UI" panose="020B0502040204020203" pitchFamily="34" charset="0"/>
              </a:rPr>
              <a:t>www.dataweek.de</a:t>
            </a:r>
          </a:p>
        </p:txBody>
      </p:sp>
    </p:spTree>
    <p:extLst>
      <p:ext uri="{BB962C8B-B14F-4D97-AF65-F5344CB8AC3E}">
        <p14:creationId xmlns:p14="http://schemas.microsoft.com/office/powerpoint/2010/main" val="54439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4" r:id="rId4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41FFA1C-A705-DF28-E8F6-6EFC2667B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306" y="23048009"/>
            <a:ext cx="7772400" cy="5137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B5BF2E-4793-F904-3188-5A365DB27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2861" y="16514712"/>
            <a:ext cx="9944794" cy="65728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B896FA-8799-5556-D7A1-453947D56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96054" y="16538083"/>
            <a:ext cx="9380328" cy="61997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0124" y="7737813"/>
            <a:ext cx="18443377" cy="34609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dirty="0"/>
              <a:t>Interoperabilität für Leipzigs Kulturdaten – </a:t>
            </a:r>
            <a:r>
              <a:rPr lang="de-DE" sz="8000" dirty="0">
                <a:solidFill>
                  <a:srgbClr val="2873AB"/>
                </a:solidFill>
              </a:rPr>
              <a:t>https://</a:t>
            </a:r>
            <a:r>
              <a:rPr lang="de-DE" sz="8000" dirty="0" err="1">
                <a:solidFill>
                  <a:srgbClr val="2873AB"/>
                </a:solidFill>
              </a:rPr>
              <a:t>leipzig.iiif.cloud</a:t>
            </a:r>
            <a:endParaRPr lang="de-DE" sz="8000" dirty="0">
              <a:solidFill>
                <a:srgbClr val="2873AB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470025" y="11315138"/>
            <a:ext cx="18443575" cy="2343465"/>
          </a:xfrm>
        </p:spPr>
        <p:txBody>
          <a:bodyPr/>
          <a:lstStyle/>
          <a:p>
            <a:pPr marL="0" indent="0">
              <a:buNone/>
            </a:pPr>
            <a:r>
              <a:rPr lang="de-DE" sz="4400" dirty="0"/>
              <a:t>Das Projekt realisiert einen Server, der das Open-Data-Portal der Stadt Leipzig kompatibel mit den Repositorien und Anwendungen international bedeutender Kultureinrichtungen macht, indem er den API-Standard IIIF implementiert.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1E3DDF-9350-C0EC-D86D-AEF8FDF48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6496" y="21521395"/>
            <a:ext cx="7764780" cy="462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07E0B4-8E4B-8FC9-9842-A6531D922B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609" b="22749"/>
          <a:stretch/>
        </p:blipFill>
        <p:spPr>
          <a:xfrm>
            <a:off x="14824410" y="25940656"/>
            <a:ext cx="6559215" cy="25545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4D4197-ECFC-37E4-A05B-5B007735F4FD}"/>
              </a:ext>
            </a:extLst>
          </p:cNvPr>
          <p:cNvSpPr txBox="1"/>
          <p:nvPr/>
        </p:nvSpPr>
        <p:spPr>
          <a:xfrm>
            <a:off x="11423428" y="14325644"/>
            <a:ext cx="92392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DE" sz="6600" dirty="0"/>
              <a:t>Edutainment und</a:t>
            </a:r>
          </a:p>
          <a:p>
            <a:pPr algn="r"/>
            <a:r>
              <a:rPr lang="en-DE" sz="6600" dirty="0"/>
              <a:t>Storytelling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8C3A32-C98C-8D7E-152D-BA932A74CB93}"/>
              </a:ext>
            </a:extLst>
          </p:cNvPr>
          <p:cNvSpPr txBox="1"/>
          <p:nvPr/>
        </p:nvSpPr>
        <p:spPr>
          <a:xfrm>
            <a:off x="753245" y="14277514"/>
            <a:ext cx="1167139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6600" dirty="0"/>
              <a:t>Research Workspaces und</a:t>
            </a:r>
          </a:p>
          <a:p>
            <a:r>
              <a:rPr lang="en-DE" sz="6600" dirty="0"/>
              <a:t>Digital Humanities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AC729-7245-CC71-CB5A-2380E4BF5861}"/>
              </a:ext>
            </a:extLst>
          </p:cNvPr>
          <p:cNvSpPr txBox="1"/>
          <p:nvPr/>
        </p:nvSpPr>
        <p:spPr>
          <a:xfrm>
            <a:off x="1470025" y="13490509"/>
            <a:ext cx="12426042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Code: https://github.com/leanderseige/iiif-leipzig-opendata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4434FAF-CE15-9605-7E18-F977A671AA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150" y="20638358"/>
            <a:ext cx="9944794" cy="639207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7176EB0-0A7B-2022-1F0F-4FEED4C15CCE}"/>
              </a:ext>
            </a:extLst>
          </p:cNvPr>
          <p:cNvSpPr txBox="1"/>
          <p:nvPr/>
        </p:nvSpPr>
        <p:spPr>
          <a:xfrm>
            <a:off x="374178" y="24030065"/>
            <a:ext cx="4189352" cy="4154984"/>
          </a:xfrm>
          <a:prstGeom prst="rect">
            <a:avLst/>
          </a:prstGeom>
          <a:noFill/>
          <a:effectLst>
            <a:outerShdw blurRad="617948" dist="50800" dir="5400000" sx="139000" sy="139000" algn="ctr" rotWithShape="0">
              <a:schemeClr val="bg1">
                <a:alpha val="43848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DE" sz="4400" dirty="0"/>
              <a:t>Annotieren</a:t>
            </a:r>
          </a:p>
          <a:p>
            <a:r>
              <a:rPr lang="en-DE" sz="4400" dirty="0"/>
              <a:t>Georeferenzieren</a:t>
            </a:r>
          </a:p>
          <a:p>
            <a:r>
              <a:rPr lang="en-DE" sz="4400" dirty="0"/>
              <a:t>Transkribieren</a:t>
            </a:r>
          </a:p>
          <a:p>
            <a:r>
              <a:rPr lang="en-DE" sz="4400" dirty="0"/>
              <a:t>Übersetzen</a:t>
            </a:r>
          </a:p>
          <a:p>
            <a:r>
              <a:rPr lang="en-DE" sz="4400" dirty="0"/>
              <a:t>Kombinieren</a:t>
            </a:r>
          </a:p>
          <a:p>
            <a:r>
              <a:rPr lang="en-DE" sz="4400" dirty="0"/>
              <a:t>Kreieren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AB30AC-E87C-4B14-3C6B-5A7EAD4D44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306" y="15450272"/>
            <a:ext cx="4969012" cy="4445251"/>
          </a:xfrm>
          <a:prstGeom prst="rect">
            <a:avLst/>
          </a:prstGeom>
          <a:effectLst>
            <a:outerShdw blurRad="1270000" sx="124181" sy="124181" algn="ctr" rotWithShape="0">
              <a:schemeClr val="bg1">
                <a:alpha val="6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6629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Stadt Leipzig Farben">
      <a:dk1>
        <a:sysClr val="windowText" lastClr="000000"/>
      </a:dk1>
      <a:lt1>
        <a:sysClr val="window" lastClr="FFFFFF"/>
      </a:lt1>
      <a:dk2>
        <a:srgbClr val="7F7F7F"/>
      </a:dk2>
      <a:lt2>
        <a:srgbClr val="D8D8D8"/>
      </a:lt2>
      <a:accent1>
        <a:srgbClr val="0E3192"/>
      </a:accent1>
      <a:accent2>
        <a:srgbClr val="FFCC00"/>
      </a:accent2>
      <a:accent3>
        <a:srgbClr val="CBD5E8"/>
      </a:accent3>
      <a:accent4>
        <a:srgbClr val="FEEB93"/>
      </a:accent4>
      <a:accent5>
        <a:srgbClr val="48A1FA"/>
      </a:accent5>
      <a:accent6>
        <a:srgbClr val="FFFF00"/>
      </a:accent6>
      <a:hlink>
        <a:srgbClr val="0E31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5260</TotalTime>
  <Words>67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Century Gothic</vt:lpstr>
      <vt:lpstr>Segoe UI</vt:lpstr>
      <vt:lpstr>Segoe UI Light</vt:lpstr>
      <vt:lpstr>Office</vt:lpstr>
      <vt:lpstr>Interoperabilität für Leipzigs Kulturdaten – https://leipzig.iiif.cloud</vt:lpstr>
    </vt:vector>
  </TitlesOfParts>
  <Company>Stad Leipzig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Künstliche Intelligenz für die  Stadtentwicklung:</dc:title>
  <dc:creator>Taras Kompaniets</dc:creator>
  <cp:lastModifiedBy>Leander Seige</cp:lastModifiedBy>
  <cp:revision>13</cp:revision>
  <dcterms:created xsi:type="dcterms:W3CDTF">2023-04-21T09:22:43Z</dcterms:created>
  <dcterms:modified xsi:type="dcterms:W3CDTF">2023-06-11T20:55:06Z</dcterms:modified>
</cp:coreProperties>
</file>

<file path=docProps/thumbnail.jpeg>
</file>